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3" r:id="rId7"/>
    <p:sldId id="307" r:id="rId8"/>
    <p:sldId id="296" r:id="rId9"/>
    <p:sldId id="311" r:id="rId10"/>
    <p:sldId id="368" r:id="rId11"/>
    <p:sldId id="369" r:id="rId12"/>
    <p:sldId id="433" r:id="rId13"/>
    <p:sldId id="444" r:id="rId14"/>
    <p:sldId id="445" r:id="rId15"/>
    <p:sldId id="456" r:id="rId16"/>
    <p:sldId id="453" r:id="rId17"/>
    <p:sldId id="454" r:id="rId18"/>
    <p:sldId id="461" r:id="rId19"/>
    <p:sldId id="345" r:id="rId20"/>
    <p:sldId id="331" r:id="rId21"/>
    <p:sldId id="459" r:id="rId22"/>
    <p:sldId id="460" r:id="rId23"/>
    <p:sldId id="462" r:id="rId24"/>
    <p:sldId id="463" r:id="rId25"/>
    <p:sldId id="464" r:id="rId26"/>
    <p:sldId id="465" r:id="rId27"/>
    <p:sldId id="466" r:id="rId2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8FE6F-C9CA-478E-88D3-47504EB637BC}" v="1" dt="2021-09-30T09:17:09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88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i Thanh" userId="efe48e9e-abaa-4a82-8677-c996e7a91e96" providerId="ADAL" clId="{63AEE94D-8A64-4060-90C8-9A493D368906}"/>
    <pc:docChg chg="modSld">
      <pc:chgData name="Nguyen Van Thai Thanh" userId="efe48e9e-abaa-4a82-8677-c996e7a91e96" providerId="ADAL" clId="{63AEE94D-8A64-4060-90C8-9A493D368906}" dt="2021-07-08T10:49:02.976" v="18" actId="20577"/>
      <pc:docMkLst>
        <pc:docMk/>
      </pc:docMkLst>
      <pc:sldChg chg="addSp modSp mod modNotesTx">
        <pc:chgData name="Nguyen Van Thai Thanh" userId="efe48e9e-abaa-4a82-8677-c996e7a91e96" providerId="ADAL" clId="{63AEE94D-8A64-4060-90C8-9A493D368906}" dt="2021-07-08T10:49:02.976" v="18" actId="20577"/>
        <pc:sldMkLst>
          <pc:docMk/>
          <pc:sldMk cId="2053750269" sldId="459"/>
        </pc:sldMkLst>
        <pc:picChg chg="add mod">
          <ac:chgData name="Nguyen Van Thai Thanh" userId="efe48e9e-abaa-4a82-8677-c996e7a91e96" providerId="ADAL" clId="{63AEE94D-8A64-4060-90C8-9A493D368906}" dt="2021-07-08T10:48:49.151" v="1" actId="1076"/>
          <ac:picMkLst>
            <pc:docMk/>
            <pc:sldMk cId="2053750269" sldId="459"/>
            <ac:picMk id="5" creationId="{4FF6326C-2B3F-4CEA-952B-6B96885DAC5D}"/>
          </ac:picMkLst>
        </pc:picChg>
      </pc:sldChg>
    </pc:docChg>
  </pc:docChgLst>
  <pc:docChgLst>
    <pc:chgData name="Nguyen Bui Trong Tin" userId="e8b171ad-d98b-49d5-bbe6-f86bd94206fe" providerId="ADAL" clId="{0FA8FE6F-C9CA-478E-88D3-47504EB637BC}"/>
    <pc:docChg chg="custSel addSld modSld">
      <pc:chgData name="Nguyen Bui Trong Tin" userId="e8b171ad-d98b-49d5-bbe6-f86bd94206fe" providerId="ADAL" clId="{0FA8FE6F-C9CA-478E-88D3-47504EB637BC}" dt="2021-09-30T09:17:15.595" v="4" actId="478"/>
      <pc:docMkLst>
        <pc:docMk/>
      </pc:docMkLst>
      <pc:sldChg chg="addSp delSp modSp new mod">
        <pc:chgData name="Nguyen Bui Trong Tin" userId="e8b171ad-d98b-49d5-bbe6-f86bd94206fe" providerId="ADAL" clId="{0FA8FE6F-C9CA-478E-88D3-47504EB637BC}" dt="2021-09-30T09:17:15.595" v="4" actId="478"/>
        <pc:sldMkLst>
          <pc:docMk/>
          <pc:sldMk cId="1634045445" sldId="466"/>
        </pc:sldMkLst>
        <pc:spChg chg="del">
          <ac:chgData name="Nguyen Bui Trong Tin" userId="e8b171ad-d98b-49d5-bbe6-f86bd94206fe" providerId="ADAL" clId="{0FA8FE6F-C9CA-478E-88D3-47504EB637BC}" dt="2021-09-30T09:17:15.595" v="4" actId="478"/>
          <ac:spMkLst>
            <pc:docMk/>
            <pc:sldMk cId="1634045445" sldId="466"/>
            <ac:spMk id="2" creationId="{F0006755-B8B0-4DC4-8C9E-24BEE6686379}"/>
          </ac:spMkLst>
        </pc:spChg>
        <pc:spChg chg="del">
          <ac:chgData name="Nguyen Bui Trong Tin" userId="e8b171ad-d98b-49d5-bbe6-f86bd94206fe" providerId="ADAL" clId="{0FA8FE6F-C9CA-478E-88D3-47504EB637BC}" dt="2021-09-30T09:17:14.275" v="3" actId="478"/>
          <ac:spMkLst>
            <pc:docMk/>
            <pc:sldMk cId="1634045445" sldId="466"/>
            <ac:spMk id="3" creationId="{41C4B74C-D0B2-4B16-BBAE-494619BAF51E}"/>
          </ac:spMkLst>
        </pc:spChg>
        <pc:picChg chg="add mod">
          <ac:chgData name="Nguyen Bui Trong Tin" userId="e8b171ad-d98b-49d5-bbe6-f86bd94206fe" providerId="ADAL" clId="{0FA8FE6F-C9CA-478E-88D3-47504EB637BC}" dt="2021-09-30T09:17:12.136" v="2" actId="1076"/>
          <ac:picMkLst>
            <pc:docMk/>
            <pc:sldMk cId="1634045445" sldId="466"/>
            <ac:picMk id="4" creationId="{1E560C5B-5389-412D-9C15-B31A04B5A68A}"/>
          </ac:picMkLst>
        </pc:picChg>
      </pc:sldChg>
    </pc:docChg>
  </pc:docChgLst>
  <pc:docChgLst>
    <pc:chgData name="Nguyen Bui Trong Tin" userId="e8b171ad-d98b-49d5-bbe6-f86bd94206fe" providerId="ADAL" clId="{FF43FE03-2A85-4027-BCD1-92326A9366D8}"/>
    <pc:docChg chg="custSel addSld delSld modSld">
      <pc:chgData name="Nguyen Bui Trong Tin" userId="e8b171ad-d98b-49d5-bbe6-f86bd94206fe" providerId="ADAL" clId="{FF43FE03-2A85-4027-BCD1-92326A9366D8}" dt="2021-06-27T05:04:55.849" v="20"/>
      <pc:docMkLst>
        <pc:docMk/>
      </pc:docMkLst>
      <pc:sldChg chg="addSp delSp modSp del">
        <pc:chgData name="Nguyen Bui Trong Tin" userId="e8b171ad-d98b-49d5-bbe6-f86bd94206fe" providerId="ADAL" clId="{FF43FE03-2A85-4027-BCD1-92326A9366D8}" dt="2021-06-27T01:34:10.720" v="1" actId="47"/>
        <pc:sldMkLst>
          <pc:docMk/>
          <pc:sldMk cId="3815140772" sldId="262"/>
        </pc:sldMkLst>
        <pc:spChg chg="del">
          <ac:chgData name="Nguyen Bui Trong Tin" userId="e8b171ad-d98b-49d5-bbe6-f86bd94206fe" providerId="ADAL" clId="{FF43FE03-2A85-4027-BCD1-92326A9366D8}" dt="2021-06-27T01:34:07.532" v="0" actId="47"/>
          <ac:spMkLst>
            <pc:docMk/>
            <pc:sldMk cId="3815140772" sldId="262"/>
            <ac:spMk id="3" creationId="{DA20E77C-11BF-4FCF-8050-5532DE6922E4}"/>
          </ac:spMkLst>
        </pc:spChg>
        <pc:spChg chg="add mod">
          <ac:chgData name="Nguyen Bui Trong Tin" userId="e8b171ad-d98b-49d5-bbe6-f86bd94206fe" providerId="ADAL" clId="{FF43FE03-2A85-4027-BCD1-92326A9366D8}" dt="2021-06-27T01:34:07.532" v="0" actId="47"/>
          <ac:spMkLst>
            <pc:docMk/>
            <pc:sldMk cId="3815140772" sldId="262"/>
            <ac:spMk id="5" creationId="{4387D74D-14C7-4C7B-A1B3-0FB3741A9E14}"/>
          </ac:spMkLst>
        </pc:spChg>
        <pc:graphicFrameChg chg="add mod">
          <ac:chgData name="Nguyen Bui Trong Tin" userId="e8b171ad-d98b-49d5-bbe6-f86bd94206fe" providerId="ADAL" clId="{FF43FE03-2A85-4027-BCD1-92326A9366D8}" dt="2021-06-27T01:34:07.532" v="0" actId="47"/>
          <ac:graphicFrameMkLst>
            <pc:docMk/>
            <pc:sldMk cId="3815140772" sldId="262"/>
            <ac:graphicFrameMk id="4" creationId="{61A2E906-870F-45B8-9319-360830E7B62D}"/>
          </ac:graphicFrameMkLst>
        </pc:graphicFrameChg>
      </pc:sldChg>
      <pc:sldChg chg="addSp delSp modSp add mod">
        <pc:chgData name="Nguyen Bui Trong Tin" userId="e8b171ad-d98b-49d5-bbe6-f86bd94206fe" providerId="ADAL" clId="{FF43FE03-2A85-4027-BCD1-92326A9366D8}" dt="2021-06-27T02:50:17.055" v="7"/>
        <pc:sldMkLst>
          <pc:docMk/>
          <pc:sldMk cId="3300875455" sldId="311"/>
        </pc:sldMkLst>
        <pc:graphicFrameChg chg="add del mod">
          <ac:chgData name="Nguyen Bui Trong Tin" userId="e8b171ad-d98b-49d5-bbe6-f86bd94206fe" providerId="ADAL" clId="{FF43FE03-2A85-4027-BCD1-92326A9366D8}" dt="2021-06-27T02:50:17.055" v="7"/>
          <ac:graphicFrameMkLst>
            <pc:docMk/>
            <pc:sldMk cId="3300875455" sldId="311"/>
            <ac:graphicFrameMk id="4" creationId="{E806FAA0-61C8-4B69-B102-07C45AFB051A}"/>
          </ac:graphicFrameMkLst>
        </pc:graphicFrameChg>
        <pc:picChg chg="add del">
          <ac:chgData name="Nguyen Bui Trong Tin" userId="e8b171ad-d98b-49d5-bbe6-f86bd94206fe" providerId="ADAL" clId="{FF43FE03-2A85-4027-BCD1-92326A9366D8}" dt="2021-06-27T02:50:11.422" v="4"/>
          <ac:picMkLst>
            <pc:docMk/>
            <pc:sldMk cId="3300875455" sldId="311"/>
            <ac:picMk id="2" creationId="{812D1235-A150-48A4-B12B-2991FB9F99CA}"/>
          </ac:picMkLst>
        </pc:picChg>
      </pc:sldChg>
      <pc:sldChg chg="modSp add mod">
        <pc:chgData name="Nguyen Bui Trong Tin" userId="e8b171ad-d98b-49d5-bbe6-f86bd94206fe" providerId="ADAL" clId="{FF43FE03-2A85-4027-BCD1-92326A9366D8}" dt="2021-06-27T02:51:11.069" v="11" actId="14100"/>
        <pc:sldMkLst>
          <pc:docMk/>
          <pc:sldMk cId="3706886686" sldId="368"/>
        </pc:sldMkLst>
        <pc:spChg chg="mod">
          <ac:chgData name="Nguyen Bui Trong Tin" userId="e8b171ad-d98b-49d5-bbe6-f86bd94206fe" providerId="ADAL" clId="{FF43FE03-2A85-4027-BCD1-92326A9366D8}" dt="2021-06-27T02:51:07.942" v="10" actId="14100"/>
          <ac:spMkLst>
            <pc:docMk/>
            <pc:sldMk cId="3706886686" sldId="368"/>
            <ac:spMk id="3" creationId="{139D5992-74CA-4E5E-831D-1F8F99FB57FF}"/>
          </ac:spMkLst>
        </pc:spChg>
        <pc:picChg chg="mod">
          <ac:chgData name="Nguyen Bui Trong Tin" userId="e8b171ad-d98b-49d5-bbe6-f86bd94206fe" providerId="ADAL" clId="{FF43FE03-2A85-4027-BCD1-92326A9366D8}" dt="2021-06-27T02:51:11.069" v="11" actId="14100"/>
          <ac:picMkLst>
            <pc:docMk/>
            <pc:sldMk cId="3706886686" sldId="368"/>
            <ac:picMk id="2" creationId="{D1280932-CF87-40D1-AE8E-0A860A2114CA}"/>
          </ac:picMkLst>
        </pc:picChg>
      </pc:sldChg>
      <pc:sldChg chg="add">
        <pc:chgData name="Nguyen Bui Trong Tin" userId="e8b171ad-d98b-49d5-bbe6-f86bd94206fe" providerId="ADAL" clId="{FF43FE03-2A85-4027-BCD1-92326A9366D8}" dt="2021-06-27T03:01:58.664" v="12"/>
        <pc:sldMkLst>
          <pc:docMk/>
          <pc:sldMk cId="328338379" sldId="369"/>
        </pc:sldMkLst>
      </pc:sldChg>
      <pc:sldChg chg="add">
        <pc:chgData name="Nguyen Bui Trong Tin" userId="e8b171ad-d98b-49d5-bbe6-f86bd94206fe" providerId="ADAL" clId="{FF43FE03-2A85-4027-BCD1-92326A9366D8}" dt="2021-06-27T03:55:54.011" v="13"/>
        <pc:sldMkLst>
          <pc:docMk/>
          <pc:sldMk cId="2113570404" sldId="433"/>
        </pc:sldMkLst>
      </pc:sldChg>
      <pc:sldChg chg="add">
        <pc:chgData name="Nguyen Bui Trong Tin" userId="e8b171ad-d98b-49d5-bbe6-f86bd94206fe" providerId="ADAL" clId="{FF43FE03-2A85-4027-BCD1-92326A9366D8}" dt="2021-06-27T04:47:52.776" v="14"/>
        <pc:sldMkLst>
          <pc:docMk/>
          <pc:sldMk cId="1060641105" sldId="444"/>
        </pc:sldMkLst>
      </pc:sldChg>
      <pc:sldChg chg="add">
        <pc:chgData name="Nguyen Bui Trong Tin" userId="e8b171ad-d98b-49d5-bbe6-f86bd94206fe" providerId="ADAL" clId="{FF43FE03-2A85-4027-BCD1-92326A9366D8}" dt="2021-06-27T04:47:52.776" v="14"/>
        <pc:sldMkLst>
          <pc:docMk/>
          <pc:sldMk cId="4193179599" sldId="445"/>
        </pc:sldMkLst>
      </pc:sldChg>
      <pc:sldChg chg="add">
        <pc:chgData name="Nguyen Bui Trong Tin" userId="e8b171ad-d98b-49d5-bbe6-f86bd94206fe" providerId="ADAL" clId="{FF43FE03-2A85-4027-BCD1-92326A9366D8}" dt="2021-06-27T04:56:40.677" v="19"/>
        <pc:sldMkLst>
          <pc:docMk/>
          <pc:sldMk cId="1671288076" sldId="453"/>
        </pc:sldMkLst>
      </pc:sldChg>
      <pc:sldChg chg="add">
        <pc:chgData name="Nguyen Bui Trong Tin" userId="e8b171ad-d98b-49d5-bbe6-f86bd94206fe" providerId="ADAL" clId="{FF43FE03-2A85-4027-BCD1-92326A9366D8}" dt="2021-06-27T05:04:55.849" v="20"/>
        <pc:sldMkLst>
          <pc:docMk/>
          <pc:sldMk cId="4117373650" sldId="454"/>
        </pc:sldMkLst>
      </pc:sldChg>
      <pc:sldChg chg="addSp delSp modSp add mod">
        <pc:chgData name="Nguyen Bui Trong Tin" userId="e8b171ad-d98b-49d5-bbe6-f86bd94206fe" providerId="ADAL" clId="{FF43FE03-2A85-4027-BCD1-92326A9366D8}" dt="2021-06-27T04:56:40.648" v="18"/>
        <pc:sldMkLst>
          <pc:docMk/>
          <pc:sldMk cId="436819471" sldId="456"/>
        </pc:sldMkLst>
        <pc:graphicFrameChg chg="add del mod">
          <ac:chgData name="Nguyen Bui Trong Tin" userId="e8b171ad-d98b-49d5-bbe6-f86bd94206fe" providerId="ADAL" clId="{FF43FE03-2A85-4027-BCD1-92326A9366D8}" dt="2021-06-27T04:56:40.648" v="18"/>
          <ac:graphicFrameMkLst>
            <pc:docMk/>
            <pc:sldMk cId="436819471" sldId="456"/>
            <ac:graphicFrameMk id="4" creationId="{ED460210-B10D-4025-8FFD-978FDEB9677D}"/>
          </ac:graphicFrameMkLst>
        </pc:graphicFrameChg>
      </pc:sldChg>
    </pc:docChg>
  </pc:docChgLst>
  <pc:docChgLst>
    <pc:chgData name="Nguyen Thi Thuy" userId="51590b7b-a373-4bbe-8e38-44e726520488" providerId="ADAL" clId="{8344379B-6ED9-4FA6-BA92-40ACEFEA41DE}"/>
    <pc:docChg chg="custSel addSld delSld modSld">
      <pc:chgData name="Nguyen Thi Thuy" userId="51590b7b-a373-4bbe-8e38-44e726520488" providerId="ADAL" clId="{8344379B-6ED9-4FA6-BA92-40ACEFEA41DE}" dt="2021-06-29T11:58:42.245" v="575" actId="1076"/>
      <pc:docMkLst>
        <pc:docMk/>
      </pc:docMkLst>
      <pc:sldChg chg="modSp add mod modNotesTx">
        <pc:chgData name="Nguyen Thi Thuy" userId="51590b7b-a373-4bbe-8e38-44e726520488" providerId="ADAL" clId="{8344379B-6ED9-4FA6-BA92-40ACEFEA41DE}" dt="2021-06-29T11:58:42.245" v="575" actId="1076"/>
        <pc:sldMkLst>
          <pc:docMk/>
          <pc:sldMk cId="2729323055" sldId="331"/>
        </pc:sldMkLst>
        <pc:picChg chg="mod">
          <ac:chgData name="Nguyen Thi Thuy" userId="51590b7b-a373-4bbe-8e38-44e726520488" providerId="ADAL" clId="{8344379B-6ED9-4FA6-BA92-40ACEFEA41DE}" dt="2021-06-29T11:58:42.245" v="575" actId="1076"/>
          <ac:picMkLst>
            <pc:docMk/>
            <pc:sldMk cId="2729323055" sldId="331"/>
            <ac:picMk id="5" creationId="{4647BC53-D77B-43A8-AB90-C5C1AD5EF103}"/>
          </ac:picMkLst>
        </pc:picChg>
      </pc:sldChg>
      <pc:sldChg chg="modSp add mod">
        <pc:chgData name="Nguyen Thi Thuy" userId="51590b7b-a373-4bbe-8e38-44e726520488" providerId="ADAL" clId="{8344379B-6ED9-4FA6-BA92-40ACEFEA41DE}" dt="2021-06-29T11:35:01.068" v="490" actId="20577"/>
        <pc:sldMkLst>
          <pc:docMk/>
          <pc:sldMk cId="2895448328" sldId="345"/>
        </pc:sldMkLst>
        <pc:spChg chg="mod">
          <ac:chgData name="Nguyen Thi Thuy" userId="51590b7b-a373-4bbe-8e38-44e726520488" providerId="ADAL" clId="{8344379B-6ED9-4FA6-BA92-40ACEFEA41DE}" dt="2021-06-29T11:35:01.068" v="490" actId="20577"/>
          <ac:spMkLst>
            <pc:docMk/>
            <pc:sldMk cId="2895448328" sldId="345"/>
            <ac:spMk id="3" creationId="{9DE86B8D-84D4-4DBB-A996-7E9738D722CD}"/>
          </ac:spMkLst>
        </pc:spChg>
      </pc:sldChg>
      <pc:sldChg chg="new del">
        <pc:chgData name="Nguyen Thi Thuy" userId="51590b7b-a373-4bbe-8e38-44e726520488" providerId="ADAL" clId="{8344379B-6ED9-4FA6-BA92-40ACEFEA41DE}" dt="2021-06-29T11:33:23.641" v="5" actId="47"/>
        <pc:sldMkLst>
          <pc:docMk/>
          <pc:sldMk cId="3853195189" sldId="457"/>
        </pc:sldMkLst>
      </pc:sldChg>
      <pc:sldChg chg="new del">
        <pc:chgData name="Nguyen Thi Thuy" userId="51590b7b-a373-4bbe-8e38-44e726520488" providerId="ADAL" clId="{8344379B-6ED9-4FA6-BA92-40ACEFEA41DE}" dt="2021-06-29T11:57:51.854" v="525" actId="47"/>
        <pc:sldMkLst>
          <pc:docMk/>
          <pc:sldMk cId="683609391" sldId="458"/>
        </pc:sldMkLst>
      </pc:sldChg>
      <pc:sldChg chg="new">
        <pc:chgData name="Nguyen Thi Thuy" userId="51590b7b-a373-4bbe-8e38-44e726520488" providerId="ADAL" clId="{8344379B-6ED9-4FA6-BA92-40ACEFEA41DE}" dt="2021-06-29T11:32:42.338" v="2" actId="680"/>
        <pc:sldMkLst>
          <pc:docMk/>
          <pc:sldMk cId="2053750269" sldId="459"/>
        </pc:sldMkLst>
      </pc:sldChg>
      <pc:sldChg chg="new">
        <pc:chgData name="Nguyen Thi Thuy" userId="51590b7b-a373-4bbe-8e38-44e726520488" providerId="ADAL" clId="{8344379B-6ED9-4FA6-BA92-40ACEFEA41DE}" dt="2021-06-29T11:32:42.529" v="3" actId="680"/>
        <pc:sldMkLst>
          <pc:docMk/>
          <pc:sldMk cId="2045316768" sldId="460"/>
        </pc:sldMkLst>
      </pc:sldChg>
      <pc:sldChg chg="modSp new mod">
        <pc:chgData name="Nguyen Thi Thuy" userId="51590b7b-a373-4bbe-8e38-44e726520488" providerId="ADAL" clId="{8344379B-6ED9-4FA6-BA92-40ACEFEA41DE}" dt="2021-06-29T11:35:18.270" v="521" actId="20577"/>
        <pc:sldMkLst>
          <pc:docMk/>
          <pc:sldMk cId="1568150511" sldId="461"/>
        </pc:sldMkLst>
        <pc:spChg chg="mod">
          <ac:chgData name="Nguyen Thi Thuy" userId="51590b7b-a373-4bbe-8e38-44e726520488" providerId="ADAL" clId="{8344379B-6ED9-4FA6-BA92-40ACEFEA41DE}" dt="2021-06-29T11:35:18.270" v="521" actId="20577"/>
          <ac:spMkLst>
            <pc:docMk/>
            <pc:sldMk cId="1568150511" sldId="461"/>
            <ac:spMk id="2" creationId="{CC1074D9-DCBC-4C01-92C1-833CAB42B799}"/>
          </ac:spMkLst>
        </pc:spChg>
      </pc:sldChg>
      <pc:sldChg chg="add del">
        <pc:chgData name="Nguyen Thi Thuy" userId="51590b7b-a373-4bbe-8e38-44e726520488" providerId="ADAL" clId="{8344379B-6ED9-4FA6-BA92-40ACEFEA41DE}" dt="2021-06-29T11:57:42.090" v="523" actId="1076"/>
        <pc:sldMkLst>
          <pc:docMk/>
          <pc:sldMk cId="1252157399" sldId="462"/>
        </pc:sldMkLst>
      </pc:sldChg>
    </pc:docChg>
  </pc:docChgLst>
  <pc:docChgLst>
    <pc:chgData name="Nguyen Van Thanh" userId="397c937a-6631-46d4-ab7f-15d71e973788" providerId="ADAL" clId="{8D6C56CC-B285-4ECA-B1FD-FF35284EBCA5}"/>
    <pc:docChg chg="addSld modSld sldOrd">
      <pc:chgData name="Nguyen Van Thanh" userId="397c937a-6631-46d4-ab7f-15d71e973788" providerId="ADAL" clId="{8D6C56CC-B285-4ECA-B1FD-FF35284EBCA5}" dt="2021-06-26T11:14:41.056" v="9"/>
      <pc:docMkLst>
        <pc:docMk/>
      </pc:docMkLst>
      <pc:sldChg chg="ord">
        <pc:chgData name="Nguyen Van Thanh" userId="397c937a-6631-46d4-ab7f-15d71e973788" providerId="ADAL" clId="{8D6C56CC-B285-4ECA-B1FD-FF35284EBCA5}" dt="2021-06-26T11:14:41.056" v="9"/>
        <pc:sldMkLst>
          <pc:docMk/>
          <pc:sldMk cId="3815140772" sldId="262"/>
        </pc:sldMkLst>
      </pc:sldChg>
      <pc:sldChg chg="add ord">
        <pc:chgData name="Nguyen Van Thanh" userId="397c937a-6631-46d4-ab7f-15d71e973788" providerId="ADAL" clId="{8D6C56CC-B285-4ECA-B1FD-FF35284EBCA5}" dt="2021-06-26T11:14:31.648" v="6"/>
        <pc:sldMkLst>
          <pc:docMk/>
          <pc:sldMk cId="2465228826" sldId="296"/>
        </pc:sldMkLst>
      </pc:sldChg>
      <pc:sldChg chg="add">
        <pc:chgData name="Nguyen Van Thanh" userId="397c937a-6631-46d4-ab7f-15d71e973788" providerId="ADAL" clId="{8D6C56CC-B285-4ECA-B1FD-FF35284EBCA5}" dt="2021-06-26T11:14:37.554" v="7"/>
        <pc:sldMkLst>
          <pc:docMk/>
          <pc:sldMk cId="864471051" sldId="307"/>
        </pc:sldMkLst>
      </pc:sldChg>
    </pc:docChg>
  </pc:docChgLst>
  <pc:docChgLst>
    <pc:chgData name="Nguyen Van Thai Thanh" userId="efe48e9e-abaa-4a82-8677-c996e7a91e96" providerId="ADAL" clId="{4403D688-74B7-4921-9581-1BC2B90D1DD2}"/>
    <pc:docChg chg="undo custSel addSld modSld">
      <pc:chgData name="Nguyen Van Thai Thanh" userId="efe48e9e-abaa-4a82-8677-c996e7a91e96" providerId="ADAL" clId="{4403D688-74B7-4921-9581-1BC2B90D1DD2}" dt="2021-06-22T10:51:49.627" v="20" actId="14100"/>
      <pc:docMkLst>
        <pc:docMk/>
      </pc:docMkLst>
      <pc:sldChg chg="addSp delSp modSp new mod">
        <pc:chgData name="Nguyen Van Thai Thanh" userId="efe48e9e-abaa-4a82-8677-c996e7a91e96" providerId="ADAL" clId="{4403D688-74B7-4921-9581-1BC2B90D1DD2}" dt="2021-06-22T09:50:43.849" v="15" actId="478"/>
        <pc:sldMkLst>
          <pc:docMk/>
          <pc:sldMk cId="113099801" sldId="256"/>
        </pc:sldMkLst>
        <pc:spChg chg="del">
          <ac:chgData name="Nguyen Van Thai Thanh" userId="efe48e9e-abaa-4a82-8677-c996e7a91e96" providerId="ADAL" clId="{4403D688-74B7-4921-9581-1BC2B90D1DD2}" dt="2021-06-22T09:50:36.218" v="12" actId="478"/>
          <ac:spMkLst>
            <pc:docMk/>
            <pc:sldMk cId="113099801" sldId="256"/>
            <ac:spMk id="2" creationId="{8296D88C-4459-4228-8681-912EF8102897}"/>
          </ac:spMkLst>
        </pc:spChg>
        <pc:spChg chg="del">
          <ac:chgData name="Nguyen Van Thai Thanh" userId="efe48e9e-abaa-4a82-8677-c996e7a91e96" providerId="ADAL" clId="{4403D688-74B7-4921-9581-1BC2B90D1DD2}" dt="2021-06-22T09:50:43.849" v="15" actId="478"/>
          <ac:spMkLst>
            <pc:docMk/>
            <pc:sldMk cId="113099801" sldId="256"/>
            <ac:spMk id="3" creationId="{B891741F-E45A-4FE7-8F50-96CF9264B916}"/>
          </ac:spMkLst>
        </pc:spChg>
        <pc:picChg chg="add del mod">
          <ac:chgData name="Nguyen Van Thai Thanh" userId="efe48e9e-abaa-4a82-8677-c996e7a91e96" providerId="ADAL" clId="{4403D688-74B7-4921-9581-1BC2B90D1DD2}" dt="2021-06-22T09:50:39.683" v="14" actId="478"/>
          <ac:picMkLst>
            <pc:docMk/>
            <pc:sldMk cId="113099801" sldId="256"/>
            <ac:picMk id="5" creationId="{8716664F-CFB1-497E-BECF-EF2AF2EF3BE4}"/>
          </ac:picMkLst>
        </pc:picChg>
      </pc:sldChg>
      <pc:sldChg chg="addSp delSp modSp new mod">
        <pc:chgData name="Nguyen Van Thai Thanh" userId="efe48e9e-abaa-4a82-8677-c996e7a91e96" providerId="ADAL" clId="{4403D688-74B7-4921-9581-1BC2B90D1DD2}" dt="2021-06-22T10:51:49.627" v="20" actId="14100"/>
        <pc:sldMkLst>
          <pc:docMk/>
          <pc:sldMk cId="2041654077" sldId="257"/>
        </pc:sldMkLst>
        <pc:spChg chg="del">
          <ac:chgData name="Nguyen Van Thai Thanh" userId="efe48e9e-abaa-4a82-8677-c996e7a91e96" providerId="ADAL" clId="{4403D688-74B7-4921-9581-1BC2B90D1DD2}" dt="2021-06-22T10:51:42.582" v="17" actId="478"/>
          <ac:spMkLst>
            <pc:docMk/>
            <pc:sldMk cId="2041654077" sldId="257"/>
            <ac:spMk id="2" creationId="{BF6D278F-4198-4215-A720-28CE8F5EE172}"/>
          </ac:spMkLst>
        </pc:spChg>
        <pc:spChg chg="del">
          <ac:chgData name="Nguyen Van Thai Thanh" userId="efe48e9e-abaa-4a82-8677-c996e7a91e96" providerId="ADAL" clId="{4403D688-74B7-4921-9581-1BC2B90D1DD2}" dt="2021-06-22T10:51:42.582" v="17" actId="478"/>
          <ac:spMkLst>
            <pc:docMk/>
            <pc:sldMk cId="2041654077" sldId="257"/>
            <ac:spMk id="3" creationId="{CB86E50C-7F42-42D4-81F3-58AD04A8A171}"/>
          </ac:spMkLst>
        </pc:spChg>
        <pc:picChg chg="add mod">
          <ac:chgData name="Nguyen Van Thai Thanh" userId="efe48e9e-abaa-4a82-8677-c996e7a91e96" providerId="ADAL" clId="{4403D688-74B7-4921-9581-1BC2B90D1DD2}" dt="2021-06-22T10:51:49.627" v="20" actId="14100"/>
          <ac:picMkLst>
            <pc:docMk/>
            <pc:sldMk cId="2041654077" sldId="257"/>
            <ac:picMk id="5" creationId="{85AD3286-D2BC-4288-9418-E4DC008410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8EEEC-CE22-4B5E-9954-E208918EC10E}" type="datetimeFigureOut">
              <a:rPr lang="en-AU" smtClean="0"/>
              <a:t>30/09/2021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5138F-F575-473B-9CFE-E3D2ECBEDD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693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giảm</a:t>
            </a:r>
            <a:r>
              <a:rPr lang="en-US" dirty="0"/>
              <a:t> &lt;30s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&gt;30s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,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60, </a:t>
            </a:r>
            <a:r>
              <a:rPr lang="en-US" dirty="0" err="1"/>
              <a:t>sớm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50, TN Y12 L2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5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4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4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79. D (</a:t>
            </a:r>
            <a:r>
              <a:rPr lang="en-US" dirty="0" err="1"/>
              <a:t>chồng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, </a:t>
            </a:r>
            <a:r>
              <a:rPr lang="en-US" dirty="0" err="1"/>
              <a:t>cơn</a:t>
            </a:r>
            <a:r>
              <a:rPr lang="en-US" dirty="0"/>
              <a:t> co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dập</a:t>
            </a:r>
            <a:r>
              <a:rPr lang="en-US" dirty="0"/>
              <a:t>, </a:t>
            </a:r>
            <a:r>
              <a:rPr lang="en-US" dirty="0" err="1"/>
              <a:t>lọt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khanw</a:t>
            </a:r>
            <a:r>
              <a:rPr lang="en-US" dirty="0"/>
              <a:t> CCPS)</a:t>
            </a:r>
          </a:p>
          <a:p>
            <a:r>
              <a:rPr lang="en-US" dirty="0"/>
              <a:t>80. 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5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 B</a:t>
            </a:r>
          </a:p>
          <a:p>
            <a:r>
              <a:rPr lang="en-US" dirty="0"/>
              <a:t>18.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 -&gt; B,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32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Đáp án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5138F-F575-473B-9CFE-E3D2ECBEDDD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450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5138F-F575-473B-9CFE-E3D2ECBEDDD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5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Y17 pretest </a:t>
            </a:r>
            <a:r>
              <a:rPr lang="en-US" dirty="0" err="1"/>
              <a:t>đợt</a:t>
            </a:r>
            <a:r>
              <a:rPr lang="en-US" dirty="0"/>
              <a:t> 2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5138F-F575-473B-9CFE-E3D2ECBEDDD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93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8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8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7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7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877F-6989-45BF-96E6-5BB7BF1FC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2556E-B127-44F3-9621-C138AAB2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7EAB7-FA83-48AC-B244-6B0C7552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82B6E-01D5-458E-8190-1FCBEC97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3744E-806C-4422-9DC6-9D002001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132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D485-7591-478D-91DC-22D1A9F0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F263A-0627-450F-BAA3-805A933C4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A461B-3244-434E-B2AE-994360A3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200A0-3CE1-42A0-9DCE-25F77EC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E9A6B-C66A-4AEA-BF37-BA9AE222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903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BC7BEF-22A3-419E-B181-24B1D82B1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74827-B62B-4F43-9736-3695F050E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394F7-E9E2-43C0-B564-02C2A8FE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FC621-4FAF-4A1B-AFC9-FF0AB2B6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FB5BC-FF6F-4032-9C3E-2143C95E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4277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26D9-7CD3-4C59-9704-921CFE7C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BFD80-F95C-4764-9367-2B233FB0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9FDAB-19DD-4E3A-A0B5-9D20C232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589DB-C3FA-48E2-8BBF-BB5BF827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5318F-7BAA-4C07-8E21-CA04159A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109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ECE1-7D3C-4C86-B821-E422F23F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3DABB-2BA5-46AC-BBBB-FF7FE5564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A0930-67FC-4B61-AD2D-4D38109D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95959-8221-485D-A4F9-F4C64CA6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BA9CD-8A4E-4584-BA3C-CE238B9A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297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DF86-121E-44A3-985D-8FD42E04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3F60-1794-4AFA-B13B-8D09F31DD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08197-2DAB-44D8-A169-281E17821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80B29-3A3F-4081-8507-B0A19A1D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0CC50-84CC-40F9-8264-729732ABD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81AE5-B877-4942-B338-E2BB9893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78694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8D37-6FDE-43FB-B82B-E758B1CF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154C4-B6BA-4182-9C22-97FDEA39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6C24C-B241-447B-AAE7-0DFB5746F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86B2A-EDED-4B9E-BFD4-551365637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CD7AB-22DD-4E73-92FD-8097DCE44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5A1619-C810-4C00-A870-E790F6F3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CAA216-5E49-4C26-B94F-494F7CC0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ABB56-2A5D-4410-8A21-F1E875C4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802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E031-E600-4C5F-9103-6E61757C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943EE-4C32-45E2-9C13-50B634DF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0AA9D-814A-4CC6-AB50-6915163B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F8A44-BEC7-4428-B3F2-AD9742BD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431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20D86-5D63-412B-ADB3-093541CC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A86EB-50C0-4C30-886C-AD9932DA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27782-3C1F-4BC8-81B6-257535FF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466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54F3-E149-48AA-BA1A-F1EC377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1832E-E832-492F-AC88-3DB75DFF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4C823-E37B-4094-8DCB-46D83DAB1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C3F15-4569-497F-831E-E0ADB579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764E-0300-42F2-83EE-9D71A0CB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79C42-4A6F-4C6C-9C09-90DD216F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612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2B24-552C-4373-8FCC-67479BFF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255DB-D82F-4266-88D8-A9977326B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A9FD7-06FF-4998-A768-BFD4A7CDB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F05D7-770E-4A71-9748-3A33F2D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9C686-A1A5-4768-AFA8-C702F59DC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5BC8A-144C-4D11-B038-9E633737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183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94F9C-C98B-4066-A4AB-A4D97826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23AD1-63D7-41EC-8DB1-2075314BC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747E-77BE-4209-A403-F03395087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AA5F-F5A4-4FB2-940D-89739417349C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AE5E-6EE1-478F-8058-3569275CB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3514D-0C6D-410B-BB88-CA03AEFA9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707BE-73CF-4397-BD88-5A3EFF571E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3622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16664F-CFB1-497E-BECF-EF2AF2EF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23" y="2141636"/>
            <a:ext cx="11428806" cy="186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7884"/>
            <a:ext cx="9144000" cy="177567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280932-CF87-40D1-AE8E-0A860A21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8" y="174423"/>
            <a:ext cx="11161222" cy="408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86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7200"/>
            <a:ext cx="9144000" cy="239635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66DBC-BE4E-4D9F-B465-96AFDAD9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5" y="61070"/>
            <a:ext cx="8255934" cy="36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61C, 62A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6F6BC-7812-4D26-83CE-903FED45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4442"/>
            <a:ext cx="9144000" cy="25614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854041-7E1B-406E-A4D4-E5EE86C1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14" y="3092938"/>
            <a:ext cx="5062087" cy="367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7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44160"/>
            <a:ext cx="9144000" cy="131939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70C01-4AC8-4207-9EAF-532B68FDA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4442"/>
            <a:ext cx="9144000" cy="44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3234559"/>
          </a:xfrm>
        </p:spPr>
        <p:txBody>
          <a:bodyPr>
            <a:normAutofit/>
          </a:bodyPr>
          <a:lstStyle/>
          <a:p>
            <a:pPr algn="l">
              <a:tabLst>
                <a:tab pos="3082925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9D 10B</a:t>
            </a:r>
          </a:p>
          <a:p>
            <a:pPr algn="l">
              <a:tabLst>
                <a:tab pos="3082925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Nghĩ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IUGR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muộn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??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2FDB16-9DDA-4D55-8915-A4A9F6E1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94442"/>
            <a:ext cx="8776735" cy="24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26C, 27D, 28A/C. Bộ 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met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A. Ở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Met  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88EBF6-9D6E-48F8-86B1-B7700D2A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73527"/>
            <a:ext cx="9144000" cy="35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1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16A 17B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ED5C2-5F0F-4FD0-9E4E-3686F7D7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8878277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26A, 27AB, 28D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9F24A-3E9B-4538-BDE8-90261A4B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076566" cy="32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74D9-DCBC-4C01-92C1-833CAB42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CHUYỂN DẠ CHƯƠNG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E1ED-81AB-4CF6-B981-59CB4C99A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5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1EB2-B0D1-46D7-AD26-D6EC34FC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86B8D-84D4-4DBB-A996-7E9738D72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8547"/>
            <a:ext cx="10515600" cy="10539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Khi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+1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CCPS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tê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eo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,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xoay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eo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 </a:t>
            </a:r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Câu</a:t>
            </a:r>
            <a:r>
              <a:rPr lang="en-US" dirty="0"/>
              <a:t> 80 </a:t>
            </a:r>
            <a:r>
              <a:rPr lang="en-US" dirty="0" err="1"/>
              <a:t>chọn</a:t>
            </a:r>
            <a:r>
              <a:rPr lang="en-US" dirty="0"/>
              <a:t> A hay C.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1AC60-6823-4071-AAF8-EF1E88C5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30" y="133134"/>
            <a:ext cx="9107171" cy="3115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7511D-04CD-4C47-9493-19BD2C541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830" y="3385500"/>
            <a:ext cx="8535591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4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AD3286-D2BC-4288-9418-E4DC0084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34"/>
            <a:ext cx="12192000" cy="5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54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498B-C3ED-4685-8ADA-A68ED163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188B5-BD32-42BB-AD99-C79FE3BB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7BC53-D77B-43A8-AB90-C5C1AD5E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84" y="472235"/>
            <a:ext cx="9069066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2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E9AA-9813-49AE-9E44-7D74A164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F4B9-7725-420A-B5A5-5F117D81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6326C-2B3F-4CEA-952B-6B96885D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574" y="1690688"/>
            <a:ext cx="7182852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5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2FCC-851D-479A-8A86-399F9970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7BFBD-E91F-43CB-B95F-EDE4D2EB2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FD92-C61D-47CD-BA9D-33D4D57C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263"/>
            <a:ext cx="1219200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BE2B-3F6F-43BE-BE31-6F13CFBC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1225-2087-4189-B9D5-371A2816D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1150-5944-4A8A-AE1A-D58BFE95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1661866"/>
            <a:ext cx="1020269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5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B303-B270-4061-9AD7-602C8E81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AF71-D710-41FB-B01A-7AD158B8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96C86-B203-4E96-AF04-8F415225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79" y="0"/>
            <a:ext cx="9662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9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D4AA-2B27-4DC6-9F8B-1BC58AE0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D3ED-B0C6-41C5-9DC0-CB6618772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D6210-0EF0-44B9-90EB-5C966D32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395"/>
            <a:ext cx="12192000" cy="21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1181-44CC-4BCB-8835-8EDD1A8A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38C4-DF64-4A6D-B650-C8464840B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FC37A-8FFE-44A6-BBFE-6D1B95FF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2604972"/>
            <a:ext cx="12012701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14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60C5B-5389-412D-9C15-B31A04B5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10361"/>
            <a:ext cx="9144000" cy="20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4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"/>
            <a:ext cx="9115868" cy="189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7DDB73-5A78-4F81-B5A1-4BECCA24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944548"/>
            <a:ext cx="3814934" cy="2172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1F568-5B5C-4948-81B2-E6E7252EB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626" y="1944548"/>
            <a:ext cx="3973032" cy="3455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1C00E-07EC-4D2B-9292-9EC025365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163669"/>
            <a:ext cx="3811626" cy="1982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A8B37-92FD-43F5-A54C-53348CAB4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3526" y="4453116"/>
            <a:ext cx="2711291" cy="24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08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6CD5-1BA2-4A63-855F-12C4FBAA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1A55-F2BC-472C-9936-807EC5A61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5EF10-D0F0-4407-BE4C-545C751D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33" y="1595181"/>
            <a:ext cx="10462421" cy="39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9DD0256-3884-40DD-84AC-9C5EF9F16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5638800" cy="642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C0788D-705C-46BC-9597-75BDC113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538" y="2438400"/>
            <a:ext cx="3809463" cy="4472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8978FF-4F73-47F4-9F22-CE3A5E14A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102" y="0"/>
            <a:ext cx="422889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83913-5A62-4FA2-871B-1EA2EE98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7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đáp</a:t>
            </a:r>
            <a:r>
              <a:rPr lang="en-US" sz="1600" dirty="0"/>
              <a:t> an THA </a:t>
            </a:r>
            <a:r>
              <a:rPr lang="en-US" sz="1600" dirty="0" err="1"/>
              <a:t>mạn</a:t>
            </a:r>
            <a:r>
              <a:rPr lang="en-US" sz="1600" dirty="0"/>
              <a:t> -&gt; A. 2A </a:t>
            </a:r>
            <a:br>
              <a:rPr lang="en-US" sz="1600" dirty="0"/>
            </a:br>
            <a:r>
              <a:rPr lang="en-US" sz="1600" dirty="0"/>
              <a:t>Doppler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tử</a:t>
            </a:r>
            <a:r>
              <a:rPr lang="en-US" sz="1600" dirty="0"/>
              <a:t> </a:t>
            </a:r>
            <a:r>
              <a:rPr lang="en-US" sz="1600" dirty="0" err="1"/>
              <a:t>cung</a:t>
            </a:r>
            <a:r>
              <a:rPr lang="en-US" sz="1600" dirty="0"/>
              <a:t> ở </a:t>
            </a:r>
            <a:r>
              <a:rPr lang="en-US" sz="1600" dirty="0" err="1"/>
              <a:t>hình</a:t>
            </a:r>
            <a:r>
              <a:rPr lang="en-US" sz="1600" dirty="0"/>
              <a:t>: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sóng</a:t>
            </a:r>
            <a:r>
              <a:rPr lang="en-US" sz="1600" dirty="0"/>
              <a:t>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cao</a:t>
            </a:r>
            <a:r>
              <a:rPr lang="en-US" sz="1600" dirty="0"/>
              <a:t> </a:t>
            </a:r>
            <a:r>
              <a:rPr lang="en-US" sz="1600" dirty="0" err="1"/>
              <a:t>nhọn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sóng</a:t>
            </a:r>
            <a:r>
              <a:rPr lang="en-US" sz="1600" dirty="0"/>
              <a:t> </a:t>
            </a:r>
            <a:r>
              <a:rPr lang="en-US" sz="1600" dirty="0" err="1"/>
              <a:t>tậm</a:t>
            </a:r>
            <a:r>
              <a:rPr lang="en-US" sz="1600" dirty="0"/>
              <a:t> </a:t>
            </a:r>
            <a:r>
              <a:rPr lang="en-US" sz="1600" dirty="0" err="1"/>
              <a:t>thấp</a:t>
            </a:r>
            <a:r>
              <a:rPr lang="en-US" sz="1600" dirty="0"/>
              <a:t> </a:t>
            </a:r>
            <a:r>
              <a:rPr lang="en-US" sz="1600" dirty="0" err="1"/>
              <a:t>cong</a:t>
            </a:r>
            <a:r>
              <a:rPr lang="en-US" sz="1600" dirty="0"/>
              <a:t> notch +IUGR </a:t>
            </a:r>
            <a:r>
              <a:rPr lang="en-US" sz="1600" dirty="0" err="1"/>
              <a:t>sớm</a:t>
            </a:r>
            <a:r>
              <a:rPr lang="en-US" sz="1600" dirty="0"/>
              <a:t>-&gt;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giật</a:t>
            </a:r>
            <a:r>
              <a:rPr lang="en-US" sz="1600" dirty="0"/>
              <a:t> </a:t>
            </a:r>
            <a:r>
              <a:rPr lang="en-US" sz="1600" dirty="0" err="1"/>
              <a:t>nhưng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lệch</a:t>
            </a:r>
            <a:r>
              <a:rPr lang="en-US" sz="1600" dirty="0"/>
              <a:t> </a:t>
            </a:r>
            <a:r>
              <a:rPr lang="en-US" sz="1600" dirty="0" err="1"/>
              <a:t>bôi</a:t>
            </a:r>
            <a:r>
              <a:rPr lang="en-US" sz="1600" dirty="0"/>
              <a:t>, </a:t>
            </a:r>
            <a:r>
              <a:rPr lang="en-US" sz="1600" dirty="0" err="1"/>
              <a:t>nhiễm</a:t>
            </a:r>
            <a:r>
              <a:rPr lang="en-US" sz="1600" dirty="0"/>
              <a:t> </a:t>
            </a:r>
            <a:r>
              <a:rPr lang="en-US" sz="1600" dirty="0" err="1"/>
              <a:t>trùng</a:t>
            </a:r>
            <a:r>
              <a:rPr lang="en-US" sz="1600" dirty="0"/>
              <a:t>,…..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8C9A4-24A8-40E2-BE2A-A9BD13055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395"/>
            <a:ext cx="12192000" cy="57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1AE37-7252-4CD0-B1A5-84AC12C7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31122" cy="14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5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291</Words>
  <Application>Microsoft Office PowerPoint</Application>
  <PresentationFormat>Widescreen</PresentationFormat>
  <Paragraphs>45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Note:</vt:lpstr>
      <vt:lpstr>Note: Nếu có đáp an THA mạn -&gt; A. 2A  Doppler của động mạch tử cung ở hình: có sóng tâm thu cao nhọn và sóng tậm thấp cong notch +IUGR sớm-&gt; có thể tiền sản giật nhưng cũng có lệch bôi, nhiễm trùng,…..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CHUYỂN DẠ CHƯƠNG 8</vt:lpstr>
      <vt:lpstr>PowerPoint Presentation</vt:lpstr>
      <vt:lpstr>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Van Thai Thanh</dc:creator>
  <cp:lastModifiedBy>Nguyen Bui Trong Tin</cp:lastModifiedBy>
  <cp:revision>6</cp:revision>
  <dcterms:created xsi:type="dcterms:W3CDTF">2021-06-22T09:50:01Z</dcterms:created>
  <dcterms:modified xsi:type="dcterms:W3CDTF">2021-09-30T09:17:16Z</dcterms:modified>
</cp:coreProperties>
</file>